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8F551-65D1-4003-8E78-1E247A0D634D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F4101-6FCC-425D-BFB2-5443BF0029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70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15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05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15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19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16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142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1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58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61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344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56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808BF10-2563-4EAB-A382-C46EFCC7C5CB}" type="datetimeFigureOut">
              <a:rPr lang="es-ES" smtClean="0"/>
              <a:t>13/12/2023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C1887E9-5128-4C02-81CF-ECE32F3BA3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76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4" r:id="rId1"/>
    <p:sldLayoutId id="2147484815" r:id="rId2"/>
    <p:sldLayoutId id="2147484816" r:id="rId3"/>
    <p:sldLayoutId id="2147484817" r:id="rId4"/>
    <p:sldLayoutId id="2147484818" r:id="rId5"/>
    <p:sldLayoutId id="2147484819" r:id="rId6"/>
    <p:sldLayoutId id="2147484820" r:id="rId7"/>
    <p:sldLayoutId id="2147484821" r:id="rId8"/>
    <p:sldLayoutId id="2147484822" r:id="rId9"/>
    <p:sldLayoutId id="2147484823" r:id="rId10"/>
    <p:sldLayoutId id="214748482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39" y="19050"/>
            <a:ext cx="6917572" cy="180334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316686" y="5695406"/>
            <a:ext cx="306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Jose María Gestal Maya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316686" y="6095516"/>
            <a:ext cx="323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Desarrollo de Aplicaciones Web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9807735" y="1245325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Juego de Cartas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9" name="Bear McCreary - God of War (Main Theme) _ God of War (PlayStation Soundtrack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2817" y="32106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5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029309" y="892030"/>
            <a:ext cx="6474714" cy="1188720"/>
          </a:xfrm>
          <a:solidFill>
            <a:schemeClr val="bg1"/>
          </a:solidFill>
        </p:spPr>
        <p:txBody>
          <a:bodyPr/>
          <a:lstStyle/>
          <a:p>
            <a:r>
              <a:rPr lang="es-ES" dirty="0" smtClean="0"/>
              <a:t>Historia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4302878" y="2445094"/>
            <a:ext cx="7729728" cy="3101983"/>
          </a:xfrm>
        </p:spPr>
        <p:txBody>
          <a:bodyPr>
            <a:norm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God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smtClean="0">
                <a:solidFill>
                  <a:schemeClr val="bg1"/>
                </a:solidFill>
              </a:rPr>
              <a:t>of  </a:t>
            </a:r>
            <a:r>
              <a:rPr lang="es-ES" b="1" dirty="0" err="1">
                <a:solidFill>
                  <a:schemeClr val="bg1"/>
                </a:solidFill>
              </a:rPr>
              <a:t>War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fusiona las mitologías griega y nórdica en la épica búsqueda de </a:t>
            </a:r>
            <a:r>
              <a:rPr lang="es-ES" dirty="0" err="1">
                <a:solidFill>
                  <a:schemeClr val="bg1"/>
                </a:solidFill>
              </a:rPr>
              <a:t>Kratos</a:t>
            </a:r>
            <a:r>
              <a:rPr lang="es-ES" dirty="0">
                <a:solidFill>
                  <a:schemeClr val="bg1"/>
                </a:solidFill>
              </a:rPr>
              <a:t> por venganza y redención. Desde desafiar a los dioses griegos hasta enfrentarse a las deidades nórdicas, la saga sigue la travesía del guerrero espartano, explorando temas de venganza, sacrificio y redención. </a:t>
            </a:r>
            <a:r>
              <a:rPr lang="es-ES" dirty="0" err="1">
                <a:solidFill>
                  <a:schemeClr val="bg1"/>
                </a:solidFill>
              </a:rPr>
              <a:t>Kratos</a:t>
            </a:r>
            <a:r>
              <a:rPr lang="es-ES" dirty="0">
                <a:solidFill>
                  <a:schemeClr val="bg1"/>
                </a:solidFill>
              </a:rPr>
              <a:t> enfrenta criaturas míticas y revela oscuros secretos mientras viaja entre dos mundos mitológicos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/>
          <a:stretch/>
        </p:blipFill>
        <p:spPr>
          <a:xfrm>
            <a:off x="6298201" y="3996085"/>
            <a:ext cx="5526413" cy="26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7076" y="1045522"/>
            <a:ext cx="6729984" cy="1188720"/>
          </a:xfrm>
        </p:spPr>
        <p:txBody>
          <a:bodyPr/>
          <a:lstStyle/>
          <a:p>
            <a:r>
              <a:rPr lang="es-ES" dirty="0" smtClean="0"/>
              <a:t>Juego de cartas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204" y="2629335"/>
            <a:ext cx="7729728" cy="310198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Este proyecto consiste en un juego de cartas que permite a los usuarios asumir el rol de un dios, desafiando a sus enemigos a través de un mazo estructurado. El juego presenta fases que los jugadores deben completar para avanzar y alcanzar la victoria en la batalla.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8" y="4082680"/>
            <a:ext cx="1987732" cy="22939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r="2797" b="2437"/>
          <a:stretch/>
        </p:blipFill>
        <p:spPr>
          <a:xfrm>
            <a:off x="3352800" y="3988881"/>
            <a:ext cx="1724297" cy="24815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648" r="1946" b="2116"/>
          <a:stretch/>
        </p:blipFill>
        <p:spPr>
          <a:xfrm>
            <a:off x="5242560" y="4002122"/>
            <a:ext cx="1733006" cy="24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6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 de la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16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 de Tareas</a:t>
            </a:r>
            <a:endParaRPr lang="es-ES" dirty="0"/>
          </a:p>
        </p:txBody>
      </p:sp>
      <p:pic>
        <p:nvPicPr>
          <p:cNvPr id="2050" name="Picture 2" descr="https://cdn.discordapp.com/attachments/555520736417153025/1184644365323341844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65" y="2771496"/>
            <a:ext cx="9805289" cy="34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1785" y="938567"/>
            <a:ext cx="6268430" cy="1188720"/>
          </a:xfrm>
        </p:spPr>
        <p:txBody>
          <a:bodyPr/>
          <a:lstStyle/>
          <a:p>
            <a:r>
              <a:rPr lang="es-ES" dirty="0" smtClean="0"/>
              <a:t>Ampliaciones Futuras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00507" y="227228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</a:rPr>
              <a:t>Ampliación de Personajes </a:t>
            </a:r>
            <a:r>
              <a:rPr lang="es-ES" b="1" dirty="0" err="1">
                <a:solidFill>
                  <a:schemeClr val="bg1"/>
                </a:solidFill>
              </a:rPr>
              <a:t>Jugables</a:t>
            </a:r>
            <a:r>
              <a:rPr lang="es-ES" b="1" dirty="0">
                <a:solidFill>
                  <a:schemeClr val="bg1"/>
                </a:solidFill>
              </a:rPr>
              <a:t>: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Incorporación de nuevos personajes para diversificar la experiencia del jugador.</a:t>
            </a:r>
          </a:p>
          <a:p>
            <a:r>
              <a:rPr lang="es-ES" b="1" dirty="0">
                <a:solidFill>
                  <a:schemeClr val="bg1"/>
                </a:solidFill>
              </a:rPr>
              <a:t>Introducción de Nuevos Enemigos: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Adición de desafiantes enemigos que enriquecerán la trama y la dificultad del juego.</a:t>
            </a:r>
          </a:p>
          <a:p>
            <a:r>
              <a:rPr lang="es-ES" b="1" dirty="0">
                <a:solidFill>
                  <a:schemeClr val="bg1"/>
                </a:solidFill>
              </a:rPr>
              <a:t>Desarrollo de Habilidades Definitivas: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Implementación de habilidades definitivas para ofrecer opciones estratégicas avanzadas durante las batallas.</a:t>
            </a:r>
          </a:p>
          <a:p>
            <a:pPr marL="0" indent="0">
              <a:buNone/>
            </a:pPr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65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47439" y="668873"/>
            <a:ext cx="7729728" cy="1188720"/>
          </a:xfrm>
        </p:spPr>
        <p:txBody>
          <a:bodyPr/>
          <a:lstStyle/>
          <a:p>
            <a:r>
              <a:rPr lang="es-ES" dirty="0" smtClean="0"/>
              <a:t>Muchas gracias por su atención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0" y="2038349"/>
            <a:ext cx="4391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0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124</TotalTime>
  <Words>198</Words>
  <Application>Microsoft Office PowerPoint</Application>
  <PresentationFormat>Panorámica</PresentationFormat>
  <Paragraphs>19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Parcel</vt:lpstr>
      <vt:lpstr>Presentación de PowerPoint</vt:lpstr>
      <vt:lpstr>Historia</vt:lpstr>
      <vt:lpstr>Juego de cartas</vt:lpstr>
      <vt:lpstr>Funcionamiento de la web</vt:lpstr>
      <vt:lpstr>Lista de Tareas</vt:lpstr>
      <vt:lpstr>Ampliaciones Futuras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Noelia</dc:creator>
  <cp:lastModifiedBy>Noelia</cp:lastModifiedBy>
  <cp:revision>12</cp:revision>
  <dcterms:created xsi:type="dcterms:W3CDTF">2023-12-13T22:22:07Z</dcterms:created>
  <dcterms:modified xsi:type="dcterms:W3CDTF">2023-12-14T00:26:39Z</dcterms:modified>
</cp:coreProperties>
</file>